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57"/>
    <p:restoredTop sz="95040"/>
  </p:normalViewPr>
  <p:slideViewPr>
    <p:cSldViewPr snapToGrid="0" snapToObjects="1">
      <p:cViewPr varScale="1">
        <p:scale>
          <a:sx n="102" d="100"/>
          <a:sy n="102" d="100"/>
        </p:scale>
        <p:origin x="19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Payne" userId="4fdd8a30-39bf-40c8-9d3b-7522c84a80c7" providerId="ADAL" clId="{10C0CD04-5A26-1349-987A-333E897430DA}"/>
    <pc:docChg chg="modSld">
      <pc:chgData name="Lee Payne" userId="4fdd8a30-39bf-40c8-9d3b-7522c84a80c7" providerId="ADAL" clId="{10C0CD04-5A26-1349-987A-333E897430DA}" dt="2025-03-24T12:59:16.651" v="34" actId="6549"/>
      <pc:docMkLst>
        <pc:docMk/>
      </pc:docMkLst>
      <pc:sldChg chg="modSp mod">
        <pc:chgData name="Lee Payne" userId="4fdd8a30-39bf-40c8-9d3b-7522c84a80c7" providerId="ADAL" clId="{10C0CD04-5A26-1349-987A-333E897430DA}" dt="2025-03-24T12:59:16.651" v="34" actId="6549"/>
        <pc:sldMkLst>
          <pc:docMk/>
          <pc:sldMk cId="734676355" sldId="256"/>
        </pc:sldMkLst>
      </pc:sldChg>
    </pc:docChg>
  </pc:docChgLst>
  <pc:docChgLst>
    <pc:chgData name="Lee Payne" userId="4fdd8a30-39bf-40c8-9d3b-7522c84a80c7" providerId="ADAL" clId="{F234E74A-4D7C-544C-8CFE-E0BB56B2779A}"/>
    <pc:docChg chg="modSld">
      <pc:chgData name="Lee Payne" userId="4fdd8a30-39bf-40c8-9d3b-7522c84a80c7" providerId="ADAL" clId="{F234E74A-4D7C-544C-8CFE-E0BB56B2779A}" dt="2025-06-02T13:25:37.840" v="35" actId="20577"/>
      <pc:docMkLst>
        <pc:docMk/>
      </pc:docMkLst>
      <pc:sldChg chg="modSp mod">
        <pc:chgData name="Lee Payne" userId="4fdd8a30-39bf-40c8-9d3b-7522c84a80c7" providerId="ADAL" clId="{F234E74A-4D7C-544C-8CFE-E0BB56B2779A}" dt="2025-06-02T13:25:37.840" v="35" actId="20577"/>
        <pc:sldMkLst>
          <pc:docMk/>
          <pc:sldMk cId="734676355" sldId="256"/>
        </pc:sldMkLst>
        <pc:graphicFrameChg chg="modGraphic">
          <ac:chgData name="Lee Payne" userId="4fdd8a30-39bf-40c8-9d3b-7522c84a80c7" providerId="ADAL" clId="{F234E74A-4D7C-544C-8CFE-E0BB56B2779A}" dt="2025-06-02T13:25:37.840" v="35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modSp mod">
        <pc:chgData name="Lee Payne" userId="4fdd8a30-39bf-40c8-9d3b-7522c84a80c7" providerId="ADAL" clId="{F234E74A-4D7C-544C-8CFE-E0BB56B2779A}" dt="2025-05-20T12:00:28.788" v="32" actId="14100"/>
        <pc:sldMkLst>
          <pc:docMk/>
          <pc:sldMk cId="1833947036" sldId="259"/>
        </pc:sldMkLst>
        <pc:spChg chg="add mod">
          <ac:chgData name="Lee Payne" userId="4fdd8a30-39bf-40c8-9d3b-7522c84a80c7" providerId="ADAL" clId="{F234E74A-4D7C-544C-8CFE-E0BB56B2779A}" dt="2025-05-20T12:00:08.900" v="26" actId="20577"/>
          <ac:spMkLst>
            <pc:docMk/>
            <pc:sldMk cId="1833947036" sldId="259"/>
            <ac:spMk id="2" creationId="{4E4BE540-7C2D-99C3-5308-CC188F1EC204}"/>
          </ac:spMkLst>
        </pc:spChg>
        <pc:picChg chg="add mod">
          <ac:chgData name="Lee Payne" userId="4fdd8a30-39bf-40c8-9d3b-7522c84a80c7" providerId="ADAL" clId="{F234E74A-4D7C-544C-8CFE-E0BB56B2779A}" dt="2025-05-20T12:00:28.788" v="32" actId="14100"/>
          <ac:picMkLst>
            <pc:docMk/>
            <pc:sldMk cId="1833947036" sldId="259"/>
            <ac:picMk id="4" creationId="{27210D9F-86EE-D82E-60AF-ABBD5762528D}"/>
          </ac:picMkLst>
        </pc:picChg>
      </pc:sldChg>
    </pc:docChg>
  </pc:docChgLst>
  <pc:docChgLst>
    <pc:chgData name="Daniel McCann" userId="8780d60a-597c-4b53-ba8a-7055ca85b189" providerId="ADAL" clId="{CCD5782C-7D81-FE42-9977-AE4DE43B6353}"/>
    <pc:docChg chg="custSel modSld">
      <pc:chgData name="Daniel McCann" userId="8780d60a-597c-4b53-ba8a-7055ca85b189" providerId="ADAL" clId="{CCD5782C-7D81-FE42-9977-AE4DE43B6353}" dt="2025-07-11T11:26:01.501" v="118"/>
      <pc:docMkLst>
        <pc:docMk/>
      </pc:docMkLst>
      <pc:sldChg chg="modSp mod">
        <pc:chgData name="Daniel McCann" userId="8780d60a-597c-4b53-ba8a-7055ca85b189" providerId="ADAL" clId="{CCD5782C-7D81-FE42-9977-AE4DE43B6353}" dt="2025-06-18T20:17:39.878" v="88" actId="20577"/>
        <pc:sldMkLst>
          <pc:docMk/>
          <pc:sldMk cId="734676355" sldId="256"/>
        </pc:sldMkLst>
        <pc:graphicFrameChg chg="modGraphic">
          <ac:chgData name="Daniel McCann" userId="8780d60a-597c-4b53-ba8a-7055ca85b189" providerId="ADAL" clId="{CCD5782C-7D81-FE42-9977-AE4DE43B6353}" dt="2025-06-18T20:17:39.878" v="88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Daniel McCann" userId="8780d60a-597c-4b53-ba8a-7055ca85b189" providerId="ADAL" clId="{CCD5782C-7D81-FE42-9977-AE4DE43B6353}" dt="2025-07-11T11:26:01.501" v="118"/>
        <pc:sldMkLst>
          <pc:docMk/>
          <pc:sldMk cId="1833947036" sldId="259"/>
        </pc:sldMkLst>
        <pc:spChg chg="add mod">
          <ac:chgData name="Daniel McCann" userId="8780d60a-597c-4b53-ba8a-7055ca85b189" providerId="ADAL" clId="{CCD5782C-7D81-FE42-9977-AE4DE43B6353}" dt="2025-07-03T08:35:41.778" v="99" actId="1076"/>
          <ac:spMkLst>
            <pc:docMk/>
            <pc:sldMk cId="1833947036" sldId="259"/>
            <ac:spMk id="3" creationId="{B7E356E2-B405-9488-A1CC-E98C6945E628}"/>
          </ac:spMkLst>
        </pc:spChg>
        <pc:spChg chg="add del mod">
          <ac:chgData name="Daniel McCann" userId="8780d60a-597c-4b53-ba8a-7055ca85b189" providerId="ADAL" clId="{CCD5782C-7D81-FE42-9977-AE4DE43B6353}" dt="2025-07-11T11:26:01.501" v="118"/>
          <ac:spMkLst>
            <pc:docMk/>
            <pc:sldMk cId="1833947036" sldId="259"/>
            <ac:spMk id="8" creationId="{B2FE7D95-2071-87CA-D050-CB53766289D0}"/>
          </ac:spMkLst>
        </pc:spChg>
        <pc:picChg chg="add del mod modCrop">
          <ac:chgData name="Daniel McCann" userId="8780d60a-597c-4b53-ba8a-7055ca85b189" providerId="ADAL" clId="{CCD5782C-7D81-FE42-9977-AE4DE43B6353}" dt="2025-07-11T11:25:38.729" v="109" actId="478"/>
          <ac:picMkLst>
            <pc:docMk/>
            <pc:sldMk cId="1833947036" sldId="259"/>
            <ac:picMk id="11" creationId="{8CBDADFA-79B6-DB06-1751-37D375BCE0C9}"/>
          </ac:picMkLst>
        </pc:picChg>
        <pc:picChg chg="add mod">
          <ac:chgData name="Daniel McCann" userId="8780d60a-597c-4b53-ba8a-7055ca85b189" providerId="ADAL" clId="{CCD5782C-7D81-FE42-9977-AE4DE43B6353}" dt="2025-07-11T11:25:59.606" v="116" actId="14100"/>
          <ac:picMkLst>
            <pc:docMk/>
            <pc:sldMk cId="1833947036" sldId="259"/>
            <ac:picMk id="17" creationId="{C19D7EFF-C7FD-305A-10D4-FA929845C8F6}"/>
          </ac:picMkLst>
        </pc:picChg>
      </pc:sldChg>
    </pc:docChg>
  </pc:docChgLst>
  <pc:docChgLst>
    <pc:chgData name="Daniel McCann" userId="8780d60a-597c-4b53-ba8a-7055ca85b189" providerId="ADAL" clId="{8703683B-ADDC-A748-BDAC-13FE459E1F77}"/>
    <pc:docChg chg="custSel modSld">
      <pc:chgData name="Daniel McCann" userId="8780d60a-597c-4b53-ba8a-7055ca85b189" providerId="ADAL" clId="{8703683B-ADDC-A748-BDAC-13FE459E1F77}" dt="2025-04-08T13:42:41.949" v="112" actId="20577"/>
      <pc:docMkLst>
        <pc:docMk/>
      </pc:docMkLst>
      <pc:sldChg chg="modSp mod">
        <pc:chgData name="Daniel McCann" userId="8780d60a-597c-4b53-ba8a-7055ca85b189" providerId="ADAL" clId="{8703683B-ADDC-A748-BDAC-13FE459E1F77}" dt="2025-04-08T13:42:41.949" v="112" actId="20577"/>
        <pc:sldMkLst>
          <pc:docMk/>
          <pc:sldMk cId="734676355" sldId="256"/>
        </pc:sldMkLst>
      </pc:sldChg>
      <pc:sldChg chg="addSp delSp modSp mod">
        <pc:chgData name="Daniel McCann" userId="8780d60a-597c-4b53-ba8a-7055ca85b189" providerId="ADAL" clId="{8703683B-ADDC-A748-BDAC-13FE459E1F77}" dt="2025-04-08T13:41:13.221" v="45"/>
        <pc:sldMkLst>
          <pc:docMk/>
          <pc:sldMk cId="1833947036" sldId="259"/>
        </pc:sldMkLst>
      </pc:sldChg>
    </pc:docChg>
  </pc:docChgLst>
</pc:chgInfo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7/11/25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11/07/2025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11/07/2025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11/07/2025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11/07/2025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11/07/2025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11/07/2025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11/07/2025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Ben Ratcliff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8137361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Emergency First Aid at 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3531226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20/02/2028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Safe Moving and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3607288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20/03/2028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IPAF 1B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PAL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OP/2752190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31/03/2030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Highways Passport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Mitie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14-00074535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08/04/2027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Highways Electrical Registration Scheme (HERS)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H1249061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16/06/2028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4764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IPAF</a:t>
            </a:r>
          </a:p>
        </p:txBody>
      </p:sp>
      <p:pic>
        <p:nvPicPr>
          <p:cNvPr id="7" name="Picture 6" descr="A yellow identification card with a person's face&#10;&#10;AI-generated content may be incorrect.">
            <a:extLst>
              <a:ext uri="{FF2B5EF4-FFF2-40B4-BE49-F238E27FC236}">
                <a16:creationId xmlns:a16="http://schemas.microsoft.com/office/drawing/2014/main" id="{7BA2B0B4-BFA0-7601-ADE7-3D221E7B2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605" y="1601003"/>
            <a:ext cx="1127164" cy="1781198"/>
          </a:xfrm>
          <a:prstGeom prst="rect">
            <a:avLst/>
          </a:prstGeom>
        </p:spPr>
      </p:pic>
      <p:pic>
        <p:nvPicPr>
          <p:cNvPr id="16" name="Picture 15" descr="A yellow card with a white line&#10;&#10;AI-generated content may be incorrect.">
            <a:extLst>
              <a:ext uri="{FF2B5EF4-FFF2-40B4-BE49-F238E27FC236}">
                <a16:creationId xmlns:a16="http://schemas.microsoft.com/office/drawing/2014/main" id="{01655454-6FE6-4056-2A25-BECF77C170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605" y="3785587"/>
            <a:ext cx="1127163" cy="17811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4BE540-7C2D-99C3-5308-CC188F1EC204}"/>
              </a:ext>
            </a:extLst>
          </p:cNvPr>
          <p:cNvSpPr txBox="1"/>
          <p:nvPr/>
        </p:nvSpPr>
        <p:spPr>
          <a:xfrm>
            <a:off x="3598108" y="1303283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Highways Passport</a:t>
            </a:r>
          </a:p>
        </p:txBody>
      </p:sp>
      <p:pic>
        <p:nvPicPr>
          <p:cNvPr id="4" name="Picture 3" descr="A close-up of a passport&#10;&#10;AI-generated content may be incorrect.">
            <a:extLst>
              <a:ext uri="{FF2B5EF4-FFF2-40B4-BE49-F238E27FC236}">
                <a16:creationId xmlns:a16="http://schemas.microsoft.com/office/drawing/2014/main" id="{27210D9F-86EE-D82E-60AF-ABBD57625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0732" y="1601004"/>
            <a:ext cx="2190775" cy="13680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E356E2-B405-9488-A1CC-E98C6945E628}"/>
              </a:ext>
            </a:extLst>
          </p:cNvPr>
          <p:cNvSpPr txBox="1"/>
          <p:nvPr/>
        </p:nvSpPr>
        <p:spPr>
          <a:xfrm>
            <a:off x="6671293" y="1303283"/>
            <a:ext cx="4908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HERS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19D7EFF-C7FD-305A-10D4-FA929845C8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5890" y="1733940"/>
            <a:ext cx="1969756" cy="123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2DC27F-189B-4251-9F00-08E75A4FA4D6}">
  <ds:schemaRefs>
    <ds:schemaRef ds:uri="078ea3b5-7cd4-402a-949f-a81edf38a202"/>
    <ds:schemaRef ds:uri="http://purl.org/dc/dcmitype/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bc00719f-a471-49ab-8b67-30e6520d633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3431</TotalTime>
  <Words>75</Words>
  <Application>Microsoft Macintosh PowerPoint</Application>
  <PresentationFormat>A4 Paper (210x297 mm)</PresentationFormat>
  <Paragraphs>39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Daniel McCann</cp:lastModifiedBy>
  <cp:revision>45</cp:revision>
  <cp:lastPrinted>2024-06-14T09:01:33Z</cp:lastPrinted>
  <dcterms:created xsi:type="dcterms:W3CDTF">2017-07-03T20:19:07Z</dcterms:created>
  <dcterms:modified xsi:type="dcterms:W3CDTF">2025-07-11T11:26:05Z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